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9"/>
  </p:notesMasterIdLst>
  <p:sldIdLst>
    <p:sldId id="256" r:id="rId2"/>
    <p:sldId id="264" r:id="rId3"/>
    <p:sldId id="258" r:id="rId4"/>
    <p:sldId id="259" r:id="rId5"/>
    <p:sldId id="266" r:id="rId6"/>
    <p:sldId id="267" r:id="rId7"/>
    <p:sldId id="268" r:id="rId8"/>
  </p:sldIdLst>
  <p:sldSz cx="10691813" cy="7559675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346" kern="1200">
        <a:solidFill>
          <a:schemeClr val="tx1"/>
        </a:solidFill>
        <a:latin typeface="Times" charset="0"/>
        <a:ea typeface="+mn-ea"/>
        <a:cs typeface="+mn-cs"/>
      </a:defRPr>
    </a:lvl1pPr>
    <a:lvl2pPr marL="453156" algn="l" rtl="0" eaLnBrk="0" fontAlgn="base" hangingPunct="0">
      <a:spcBef>
        <a:spcPct val="0"/>
      </a:spcBef>
      <a:spcAft>
        <a:spcPct val="0"/>
      </a:spcAft>
      <a:defRPr sz="2346" kern="1200">
        <a:solidFill>
          <a:schemeClr val="tx1"/>
        </a:solidFill>
        <a:latin typeface="Times" charset="0"/>
        <a:ea typeface="+mn-ea"/>
        <a:cs typeface="+mn-cs"/>
      </a:defRPr>
    </a:lvl2pPr>
    <a:lvl3pPr marL="906311" algn="l" rtl="0" eaLnBrk="0" fontAlgn="base" hangingPunct="0">
      <a:spcBef>
        <a:spcPct val="0"/>
      </a:spcBef>
      <a:spcAft>
        <a:spcPct val="0"/>
      </a:spcAft>
      <a:defRPr sz="2346" kern="1200">
        <a:solidFill>
          <a:schemeClr val="tx1"/>
        </a:solidFill>
        <a:latin typeface="Times" charset="0"/>
        <a:ea typeface="+mn-ea"/>
        <a:cs typeface="+mn-cs"/>
      </a:defRPr>
    </a:lvl3pPr>
    <a:lvl4pPr marL="1359467" algn="l" rtl="0" eaLnBrk="0" fontAlgn="base" hangingPunct="0">
      <a:spcBef>
        <a:spcPct val="0"/>
      </a:spcBef>
      <a:spcAft>
        <a:spcPct val="0"/>
      </a:spcAft>
      <a:defRPr sz="2346" kern="1200">
        <a:solidFill>
          <a:schemeClr val="tx1"/>
        </a:solidFill>
        <a:latin typeface="Times" charset="0"/>
        <a:ea typeface="+mn-ea"/>
        <a:cs typeface="+mn-cs"/>
      </a:defRPr>
    </a:lvl4pPr>
    <a:lvl5pPr marL="1812623" algn="l" rtl="0" eaLnBrk="0" fontAlgn="base" hangingPunct="0">
      <a:spcBef>
        <a:spcPct val="0"/>
      </a:spcBef>
      <a:spcAft>
        <a:spcPct val="0"/>
      </a:spcAft>
      <a:defRPr sz="2346" kern="1200">
        <a:solidFill>
          <a:schemeClr val="tx1"/>
        </a:solidFill>
        <a:latin typeface="Times" charset="0"/>
        <a:ea typeface="+mn-ea"/>
        <a:cs typeface="+mn-cs"/>
      </a:defRPr>
    </a:lvl5pPr>
    <a:lvl6pPr marL="2265778" algn="l" defTabSz="906311" rtl="0" eaLnBrk="1" latinLnBrk="0" hangingPunct="1">
      <a:defRPr sz="2346" kern="1200">
        <a:solidFill>
          <a:schemeClr val="tx1"/>
        </a:solidFill>
        <a:latin typeface="Times" charset="0"/>
        <a:ea typeface="+mn-ea"/>
        <a:cs typeface="+mn-cs"/>
      </a:defRPr>
    </a:lvl6pPr>
    <a:lvl7pPr marL="2718934" algn="l" defTabSz="906311" rtl="0" eaLnBrk="1" latinLnBrk="0" hangingPunct="1">
      <a:defRPr sz="2346" kern="1200">
        <a:solidFill>
          <a:schemeClr val="tx1"/>
        </a:solidFill>
        <a:latin typeface="Times" charset="0"/>
        <a:ea typeface="+mn-ea"/>
        <a:cs typeface="+mn-cs"/>
      </a:defRPr>
    </a:lvl7pPr>
    <a:lvl8pPr marL="3172090" algn="l" defTabSz="906311" rtl="0" eaLnBrk="1" latinLnBrk="0" hangingPunct="1">
      <a:defRPr sz="2346" kern="1200">
        <a:solidFill>
          <a:schemeClr val="tx1"/>
        </a:solidFill>
        <a:latin typeface="Times" charset="0"/>
        <a:ea typeface="+mn-ea"/>
        <a:cs typeface="+mn-cs"/>
      </a:defRPr>
    </a:lvl8pPr>
    <a:lvl9pPr marL="3625245" algn="l" defTabSz="906311" rtl="0" eaLnBrk="1" latinLnBrk="0" hangingPunct="1">
      <a:defRPr sz="2346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tjan, Angela" initials="SA" lastIdx="1" clrIdx="0">
    <p:extLst>
      <p:ext uri="{19B8F6BF-5375-455C-9EA6-DF929625EA0E}">
        <p15:presenceInfo xmlns:p15="http://schemas.microsoft.com/office/powerpoint/2012/main" userId="S-1-5-21-2475249613-440823905-3066272528-1250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651"/>
    <a:srgbClr val="DFE4E5"/>
    <a:srgbClr val="00692E"/>
    <a:srgbClr val="F3E75B"/>
    <a:srgbClr val="006176"/>
    <a:srgbClr val="00B0EA"/>
    <a:srgbClr val="141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9" autoAdjust="0"/>
    <p:restoredTop sz="96405"/>
  </p:normalViewPr>
  <p:slideViewPr>
    <p:cSldViewPr>
      <p:cViewPr varScale="1">
        <p:scale>
          <a:sx n="114" d="100"/>
          <a:sy n="114" d="100"/>
        </p:scale>
        <p:origin x="784" y="184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DE4C-1766-4C6A-8710-64EA57CA355D}" type="datetimeFigureOut">
              <a:rPr lang="de-DE" smtClean="0"/>
              <a:pPr/>
              <a:t>03.04.25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E3A68-8B3B-4CDD-A779-85BB9A6571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1pPr>
    <a:lvl2pPr marL="453156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2pPr>
    <a:lvl3pPr marL="906311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3pPr>
    <a:lvl4pPr marL="1359467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4pPr>
    <a:lvl5pPr marL="1812623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5pPr>
    <a:lvl6pPr marL="2265778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6pPr>
    <a:lvl7pPr marL="2718934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7pPr>
    <a:lvl8pPr marL="3172090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8pPr>
    <a:lvl9pPr marL="3625245" algn="l" defTabSz="906311" rtl="0" eaLnBrk="1" latinLnBrk="0" hangingPunct="1">
      <a:defRPr sz="12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46811DD-F2D0-D84C-80F1-148E08C266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45"/>
            <a:ext cx="10703473" cy="7563619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53AC89F-7DD2-44E8-9E91-A75029B96415}" type="datetime1">
              <a:rPr lang="de-DE" smtClean="0"/>
              <a:pPr/>
              <a:t>03.04.25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80CF2314-EB19-E2CB-65C5-3763B233E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2383" y="1476524"/>
            <a:ext cx="6471664" cy="2520507"/>
          </a:xfrm>
        </p:spPr>
        <p:txBody>
          <a:bodyPr/>
          <a:lstStyle>
            <a:lvl1pPr algn="l">
              <a:lnSpc>
                <a:spcPts val="5760"/>
              </a:lnSpc>
              <a:defRPr sz="4800" b="1" spc="100" baseline="0">
                <a:solidFill>
                  <a:schemeClr val="bg1"/>
                </a:solidFill>
                <a:latin typeface="Frutiger 55 Roman" panose="02000503040000020004" pitchFamily="2" charset="0"/>
              </a:defRPr>
            </a:lvl1pPr>
          </a:lstStyle>
          <a:p>
            <a:r>
              <a:rPr lang="de-DE" dirty="0"/>
              <a:t>Kapitel durch Klicken bearbeiten – max. drei Zeilen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8E835E7A-214F-4414-B06E-0954B5B896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2384" y="4140104"/>
            <a:ext cx="6471665" cy="9358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800" b="0" baseline="0">
                <a:solidFill>
                  <a:schemeClr val="bg1"/>
                </a:solidFill>
                <a:latin typeface="Frutiger 45 Light" panose="020B0500000000000000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durch Klicken bearbeiten</a:t>
            </a:r>
          </a:p>
        </p:txBody>
      </p:sp>
      <p:pic>
        <p:nvPicPr>
          <p:cNvPr id="11" name="Grafik 10" descr="Ein Bild, das Grafiken, Grafikdesign, Clipart, Design enthält.&#10;&#10;KI-generierte Inhalte können fehlerhaft sein.">
            <a:extLst>
              <a:ext uri="{FF2B5EF4-FFF2-40B4-BE49-F238E27FC236}">
                <a16:creationId xmlns:a16="http://schemas.microsoft.com/office/drawing/2014/main" id="{26F52E05-03AF-0623-07B0-321BBDECE0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484" y="2483693"/>
            <a:ext cx="2810262" cy="1042418"/>
          </a:xfrm>
          <a:prstGeom prst="rect">
            <a:avLst/>
          </a:prstGeom>
        </p:spPr>
      </p:pic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8B3BCB5D-CFF9-E87C-E465-14FAE9C54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 Bilder mit Tex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33CC1822-1B9A-66BD-FCF4-27EA552E7465}"/>
              </a:ext>
            </a:extLst>
          </p:cNvPr>
          <p:cNvSpPr/>
          <p:nvPr userDrawn="1"/>
        </p:nvSpPr>
        <p:spPr>
          <a:xfrm>
            <a:off x="1876647" y="2880584"/>
            <a:ext cx="8825457" cy="467909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36436" b="-6605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65E2928-8EC9-2C37-3D09-BF187B1618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6B2D1B-780A-B882-F993-81089BF0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84DBEBB-6464-D44E-0E9A-95BCC3E2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905314B1-BD74-9679-B3EF-D2DA18066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408" y="2471356"/>
            <a:ext cx="4596482" cy="31806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4023"/>
            </a:lvl2pPr>
            <a:lvl3pPr marL="1311226" indent="0">
              <a:buNone/>
              <a:defRPr sz="3394"/>
            </a:lvl3pPr>
            <a:lvl4pPr marL="1966839" indent="0">
              <a:buNone/>
              <a:defRPr sz="2891"/>
            </a:lvl4pPr>
            <a:lvl5pPr marL="2622451" indent="0">
              <a:buNone/>
              <a:defRPr sz="2891"/>
            </a:lvl5pPr>
            <a:lvl6pPr marL="3278064" indent="0">
              <a:buNone/>
              <a:defRPr sz="2891"/>
            </a:lvl6pPr>
            <a:lvl7pPr marL="3933677" indent="0">
              <a:buNone/>
              <a:defRPr sz="2891"/>
            </a:lvl7pPr>
            <a:lvl8pPr marL="4589290" indent="0">
              <a:buNone/>
              <a:defRPr sz="2891"/>
            </a:lvl8pPr>
            <a:lvl9pPr marL="5244903" indent="0">
              <a:buNone/>
              <a:defRPr sz="2891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FC52313-5B34-199F-145B-1E7B59FD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D5F2F9E1-6645-4852-B63C-407BB21F7560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93379" y="5730525"/>
            <a:ext cx="4608511" cy="11232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baseline="0">
                <a:latin typeface="Frutiger 55 Roman" pitchFamily="2" charset="0"/>
              </a:defRPr>
            </a:lvl1pPr>
            <a:lvl2pPr>
              <a:defRPr sz="1800" b="0" baseline="0">
                <a:latin typeface="Frutiger 55 Roman" pitchFamily="2" charset="0"/>
              </a:defRPr>
            </a:lvl2pPr>
            <a:lvl3pPr>
              <a:defRPr sz="1800" b="0" baseline="0">
                <a:latin typeface="Frutiger 55 Roman" pitchFamily="2" charset="0"/>
              </a:defRPr>
            </a:lvl3pPr>
            <a:lvl4pPr>
              <a:defRPr sz="1800" b="0" baseline="0">
                <a:latin typeface="Frutiger 55 Roman" pitchFamily="2" charset="0"/>
              </a:defRPr>
            </a:lvl4pPr>
            <a:lvl5pPr>
              <a:defRPr sz="18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F22464B2-06BD-9D49-53FE-83D9573032B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5338508" y="2468987"/>
            <a:ext cx="4596482" cy="31806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4023"/>
            </a:lvl2pPr>
            <a:lvl3pPr marL="1311226" indent="0">
              <a:buNone/>
              <a:defRPr sz="3394"/>
            </a:lvl3pPr>
            <a:lvl4pPr marL="1966839" indent="0">
              <a:buNone/>
              <a:defRPr sz="2891"/>
            </a:lvl4pPr>
            <a:lvl5pPr marL="2622451" indent="0">
              <a:buNone/>
              <a:defRPr sz="2891"/>
            </a:lvl5pPr>
            <a:lvl6pPr marL="3278064" indent="0">
              <a:buNone/>
              <a:defRPr sz="2891"/>
            </a:lvl6pPr>
            <a:lvl7pPr marL="3933677" indent="0">
              <a:buNone/>
              <a:defRPr sz="2891"/>
            </a:lvl7pPr>
            <a:lvl8pPr marL="4589290" indent="0">
              <a:buNone/>
              <a:defRPr sz="2891"/>
            </a:lvl8pPr>
            <a:lvl9pPr marL="5244903" indent="0">
              <a:buNone/>
              <a:defRPr sz="2891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4DFDDF8A-2F5D-3F34-8755-6487BA43073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5326479" y="5728156"/>
            <a:ext cx="4608511" cy="11232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baseline="0">
                <a:latin typeface="Frutiger 55 Roman" pitchFamily="2" charset="0"/>
              </a:defRPr>
            </a:lvl1pPr>
            <a:lvl2pPr>
              <a:defRPr sz="1800" b="0" baseline="0">
                <a:latin typeface="Frutiger 55 Roman" pitchFamily="2" charset="0"/>
              </a:defRPr>
            </a:lvl2pPr>
            <a:lvl3pPr>
              <a:defRPr sz="1800" b="0" baseline="0">
                <a:latin typeface="Frutiger 55 Roman" pitchFamily="2" charset="0"/>
              </a:defRPr>
            </a:lvl3pPr>
            <a:lvl4pPr>
              <a:defRPr sz="1800" b="0" baseline="0">
                <a:latin typeface="Frutiger 55 Roman" pitchFamily="2" charset="0"/>
              </a:defRPr>
            </a:lvl4pPr>
            <a:lvl5pPr>
              <a:defRPr sz="18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C15DB073-A6CE-E6C5-2C89-A089DE3A2EB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27602F71-5174-B21C-858A-135620AE8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2100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1D944EF0-882E-6C6A-DE70-35513E2617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35" y="5767"/>
            <a:ext cx="10705948" cy="7565368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4ED6C67-303E-40FF-8B48-415169270336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B4C4B68-7E33-B8D7-4C14-FC8F7921ED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2383" y="1476524"/>
            <a:ext cx="6471664" cy="2520507"/>
          </a:xfrm>
        </p:spPr>
        <p:txBody>
          <a:bodyPr/>
          <a:lstStyle>
            <a:lvl1pPr algn="l">
              <a:lnSpc>
                <a:spcPts val="5760"/>
              </a:lnSpc>
              <a:defRPr sz="4800" b="1" spc="100" baseline="0">
                <a:solidFill>
                  <a:schemeClr val="bg1"/>
                </a:solidFill>
                <a:latin typeface="Frutiger 55 Roman" panose="02000503040000020004" pitchFamily="2" charset="0"/>
              </a:defRPr>
            </a:lvl1pPr>
          </a:lstStyle>
          <a:p>
            <a:r>
              <a:rPr lang="de-DE" dirty="0"/>
              <a:t>Kapitel durch Klicken bearbeiten – max. drei Zeilen</a:t>
            </a: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5FF620E-4F32-5719-AED3-7F6B79741A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2384" y="4140104"/>
            <a:ext cx="6471665" cy="10078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800" b="0" baseline="0">
                <a:solidFill>
                  <a:schemeClr val="bg1"/>
                </a:solidFill>
                <a:latin typeface="Frutiger 45 Light" panose="020B0500000000000000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8D1C9FD-0A4A-0250-821D-E2FFDB27F0F3}"/>
              </a:ext>
            </a:extLst>
          </p:cNvPr>
          <p:cNvSpPr/>
          <p:nvPr userDrawn="1"/>
        </p:nvSpPr>
        <p:spPr>
          <a:xfrm>
            <a:off x="4091094" y="4054642"/>
            <a:ext cx="6611010" cy="3505033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36436" b="-6605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Inhaltsplatzhalter 4">
            <a:extLst>
              <a:ext uri="{FF2B5EF4-FFF2-40B4-BE49-F238E27FC236}">
                <a16:creationId xmlns:a16="http://schemas.microsoft.com/office/drawing/2014/main" id="{1B8166DD-4FAE-D821-8486-48220B7AB7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8" t="-1753" r="301" b="2"/>
          <a:stretch/>
        </p:blipFill>
        <p:spPr>
          <a:xfrm>
            <a:off x="-82300" y="-144017"/>
            <a:ext cx="10774114" cy="7703692"/>
          </a:xfrm>
          <a:prstGeom prst="rect">
            <a:avLst/>
          </a:prstGeom>
        </p:spPr>
      </p:pic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57874" y="1675790"/>
            <a:ext cx="4570571" cy="50569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2263"/>
            </a:lvl6pPr>
            <a:lvl7pPr>
              <a:defRPr sz="2263"/>
            </a:lvl7pPr>
            <a:lvl8pPr>
              <a:defRPr sz="2263"/>
            </a:lvl8pPr>
            <a:lvl9pPr>
              <a:defRPr sz="2263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3F354-CAFA-80AB-142D-F85C2D2F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86EDD5-B441-38E7-1FB8-1F5B9F33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AA387AB-DC2C-80A0-6F5A-4A78ACC6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BA90712A-891B-616C-9C90-B6C00BF0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F040C017-BBF1-3C31-3280-CC5CA6627A72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4176463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F402DE-C912-2D5C-9746-4524F59F1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9" y="2471357"/>
            <a:ext cx="4176463" cy="42778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8759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_Hinweis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4">
            <a:extLst>
              <a:ext uri="{FF2B5EF4-FFF2-40B4-BE49-F238E27FC236}">
                <a16:creationId xmlns:a16="http://schemas.microsoft.com/office/drawing/2014/main" id="{77E240F8-6F5D-E59C-4E72-3EC3C64B55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6B2D1B-780A-B882-F993-81089BF0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84DBEBB-6464-D44E-0E9A-95BCC3E2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7DF8C91D-B562-AB8D-AE87-C4553900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FC52313-5B34-199F-145B-1E7B59FD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Freihandform 15">
            <a:extLst>
              <a:ext uri="{FF2B5EF4-FFF2-40B4-BE49-F238E27FC236}">
                <a16:creationId xmlns:a16="http://schemas.microsoft.com/office/drawing/2014/main" id="{2F1909D2-A0F4-08CA-8607-DADA6196A739}"/>
              </a:ext>
            </a:extLst>
          </p:cNvPr>
          <p:cNvSpPr/>
          <p:nvPr userDrawn="1"/>
        </p:nvSpPr>
        <p:spPr>
          <a:xfrm rot="21171002">
            <a:off x="3951516" y="4910115"/>
            <a:ext cx="3104697" cy="3016411"/>
          </a:xfrm>
          <a:custGeom>
            <a:avLst/>
            <a:gdLst>
              <a:gd name="connsiteX0" fmla="*/ 0 w 4025774"/>
              <a:gd name="connsiteY0" fmla="*/ 0 h 3569365"/>
              <a:gd name="connsiteX1" fmla="*/ 4025774 w 4025774"/>
              <a:gd name="connsiteY1" fmla="*/ 0 h 3569365"/>
              <a:gd name="connsiteX2" fmla="*/ 4025774 w 4025774"/>
              <a:gd name="connsiteY2" fmla="*/ 3569366 h 3569365"/>
              <a:gd name="connsiteX3" fmla="*/ 0 w 4025774"/>
              <a:gd name="connsiteY3" fmla="*/ 3569366 h 356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5774" h="3569365">
                <a:moveTo>
                  <a:pt x="0" y="0"/>
                </a:moveTo>
                <a:lnTo>
                  <a:pt x="4025774" y="0"/>
                </a:lnTo>
                <a:lnTo>
                  <a:pt x="4025774" y="3569366"/>
                </a:lnTo>
                <a:lnTo>
                  <a:pt x="0" y="3569366"/>
                </a:lnTo>
                <a:close/>
              </a:path>
            </a:pathLst>
          </a:custGeom>
          <a:solidFill>
            <a:srgbClr val="ED1651"/>
          </a:solidFill>
          <a:ln w="5690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7E823E80-41BC-79C9-9BE9-563B971BE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7"/>
            <a:ext cx="9345851" cy="22465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9CD303D4-D7CC-02D4-28DB-C36777B91D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08528" y="5117786"/>
            <a:ext cx="2849548" cy="30099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 b="0" baseline="0">
                <a:solidFill>
                  <a:schemeClr val="bg1"/>
                </a:solidFill>
                <a:latin typeface="Frutiger 55 Roman" pitchFamily="2" charset="0"/>
              </a:defRPr>
            </a:lvl1pPr>
            <a:lvl2pPr>
              <a:defRPr sz="1800" b="0" baseline="0">
                <a:solidFill>
                  <a:schemeClr val="bg1"/>
                </a:solidFill>
                <a:latin typeface="Frutiger 55 Roman" pitchFamily="2" charset="0"/>
              </a:defRPr>
            </a:lvl2pPr>
            <a:lvl3pPr>
              <a:defRPr sz="1800" b="0" baseline="0">
                <a:solidFill>
                  <a:schemeClr val="bg1"/>
                </a:solidFill>
                <a:latin typeface="Frutiger 55 Roman" pitchFamily="2" charset="0"/>
              </a:defRPr>
            </a:lvl3pPr>
            <a:lvl4pPr>
              <a:defRPr sz="1800" b="0" baseline="0">
                <a:solidFill>
                  <a:schemeClr val="bg1"/>
                </a:solidFill>
                <a:latin typeface="Frutiger 55 Roman" pitchFamily="2" charset="0"/>
              </a:defRPr>
            </a:lvl4pPr>
            <a:lvl5pPr>
              <a:defRPr sz="1800" b="0" baseline="0">
                <a:solidFill>
                  <a:schemeClr val="bg1"/>
                </a:solidFill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57F8AB77-3B0D-A1A4-B29D-9CD76E787E7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504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folie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5004F214-2C9F-588D-2098-AB41527A2D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876647" y="2880584"/>
            <a:ext cx="8825457" cy="467909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36436" b="-6605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Inhaltsplatzhalter 4">
            <a:extLst>
              <a:ext uri="{FF2B5EF4-FFF2-40B4-BE49-F238E27FC236}">
                <a16:creationId xmlns:a16="http://schemas.microsoft.com/office/drawing/2014/main" id="{5BFCBB9A-C26D-B442-625E-7AB1BB25DC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1B33C6C6-371C-1227-6670-A311E35D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0A60BEA-B53D-E9AC-DDD8-9B24FCE3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7"/>
            <a:ext cx="9345851" cy="22465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048BD447-F3D3-4BC6-01CD-C773594D427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88304457-E3A0-9CAB-F0FB-B5CD19F97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7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folie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nhaltsplatzhalter 4">
            <a:extLst>
              <a:ext uri="{FF2B5EF4-FFF2-40B4-BE49-F238E27FC236}">
                <a16:creationId xmlns:a16="http://schemas.microsoft.com/office/drawing/2014/main" id="{027E0F4A-FBDA-1C47-1B4C-20177FE9FEB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1B33C6C6-371C-1227-6670-A311E35D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8D66388-74CA-F3A0-4060-5C28A810D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7"/>
            <a:ext cx="9345851" cy="22465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4158E32D-777A-6618-09F7-6DA137463E4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101EBEAE-4260-A6DE-5431-9D749578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44766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nhaltsplatzhalter 4">
            <a:extLst>
              <a:ext uri="{FF2B5EF4-FFF2-40B4-BE49-F238E27FC236}">
                <a16:creationId xmlns:a16="http://schemas.microsoft.com/office/drawing/2014/main" id="{3D1FD50E-491D-2295-43A1-8765604F2CC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53790" y="2471357"/>
            <a:ext cx="4581200" cy="44566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2640"/>
            </a:lvl6pPr>
            <a:lvl7pPr>
              <a:defRPr sz="2640"/>
            </a:lvl7pPr>
            <a:lvl8pPr>
              <a:defRPr sz="2640"/>
            </a:lvl8pPr>
            <a:lvl9pPr>
              <a:defRPr sz="264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8F18B1D-338F-6900-C6DE-16B7D9CAFC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590A4C3-EFB2-06D3-F378-027FACDA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71FF6CC-E41C-6688-DC43-47B8F362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010C11D0-956D-615A-4C9F-973248454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7"/>
            <a:ext cx="4594571" cy="447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8B4AB3E0-2411-346D-3276-A07D82C9865B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CB1A2C0C-B6E4-703F-57AD-2E232F15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416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6A4C8A63-6617-74EE-25FA-4640324D9C71}"/>
              </a:ext>
            </a:extLst>
          </p:cNvPr>
          <p:cNvSpPr/>
          <p:nvPr userDrawn="1"/>
        </p:nvSpPr>
        <p:spPr>
          <a:xfrm>
            <a:off x="4091094" y="4054642"/>
            <a:ext cx="6611010" cy="3505033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36436" b="-6605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Inhaltsplatzhalter 4">
            <a:extLst>
              <a:ext uri="{FF2B5EF4-FFF2-40B4-BE49-F238E27FC236}">
                <a16:creationId xmlns:a16="http://schemas.microsoft.com/office/drawing/2014/main" id="{939D0842-6DF9-EDE4-A335-7A8B976C42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353790" y="1691605"/>
            <a:ext cx="4581200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000" b="1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E87E1B7-41E8-C05B-35A9-D0480500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CF962D2C-A33E-5986-036F-A4A272EE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FD4332EB-C947-6DB2-526B-B50902EC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ECBB7532-E24D-E51C-FF92-1D4D41487459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4581200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1813834B-5E6F-7A91-EFE9-673FB05C4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790" y="2471357"/>
            <a:ext cx="4581200" cy="44566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2640"/>
            </a:lvl6pPr>
            <a:lvl7pPr>
              <a:defRPr sz="2640"/>
            </a:lvl7pPr>
            <a:lvl8pPr>
              <a:defRPr sz="2640"/>
            </a:lvl8pPr>
            <a:lvl9pPr>
              <a:defRPr sz="264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9F66DF35-0B65-8676-CF7B-F4421876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7"/>
            <a:ext cx="4594571" cy="447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baseline="0">
                <a:latin typeface="Frutiger 55 Roman" pitchFamily="2" charset="0"/>
              </a:defRPr>
            </a:lvl1pPr>
            <a:lvl2pPr>
              <a:defRPr sz="2000" b="0" baseline="0">
                <a:latin typeface="Frutiger 55 Roman" pitchFamily="2" charset="0"/>
              </a:defRPr>
            </a:lvl2pPr>
            <a:lvl3pPr>
              <a:defRPr sz="2000" b="0" baseline="0">
                <a:latin typeface="Frutiger 55 Roman" pitchFamily="2" charset="0"/>
              </a:defRPr>
            </a:lvl3pPr>
            <a:lvl4pPr>
              <a:defRPr sz="2000" b="0" baseline="0">
                <a:latin typeface="Frutiger 55 Roman" pitchFamily="2" charset="0"/>
              </a:defRPr>
            </a:lvl4pPr>
            <a:lvl5pPr>
              <a:defRPr sz="2000" b="0" baseline="0">
                <a:latin typeface="Frutiger 55 Roman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0C20D30-252D-ABE2-F395-CDB0E4C6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638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Ein 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33CC1822-1B9A-66BD-FCF4-27EA552E7465}"/>
              </a:ext>
            </a:extLst>
          </p:cNvPr>
          <p:cNvSpPr/>
          <p:nvPr userDrawn="1"/>
        </p:nvSpPr>
        <p:spPr>
          <a:xfrm>
            <a:off x="1876647" y="2880584"/>
            <a:ext cx="8825457" cy="467909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36436" b="-6605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4E45DFD-3EB6-4AAE-BB33-0AA268CFBB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2" y="5767"/>
            <a:ext cx="10700022" cy="7553908"/>
          </a:xfrm>
          <a:prstGeom prst="rect">
            <a:avLst/>
          </a:prstGeom>
        </p:spPr>
      </p:pic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6B2D1B-780A-B882-F993-81089BF0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84DBEBB-6464-D44E-0E9A-95BCC3E2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Kurztitel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905314B1-BD74-9679-B3EF-D2DA18066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408" y="2471356"/>
            <a:ext cx="5388570" cy="40317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4023"/>
            </a:lvl2pPr>
            <a:lvl3pPr marL="1311226" indent="0">
              <a:buNone/>
              <a:defRPr sz="3394"/>
            </a:lvl3pPr>
            <a:lvl4pPr marL="1966839" indent="0">
              <a:buNone/>
              <a:defRPr sz="2891"/>
            </a:lvl4pPr>
            <a:lvl5pPr marL="2622451" indent="0">
              <a:buNone/>
              <a:defRPr sz="2891"/>
            </a:lvl5pPr>
            <a:lvl6pPr marL="3278064" indent="0">
              <a:buNone/>
              <a:defRPr sz="2891"/>
            </a:lvl6pPr>
            <a:lvl7pPr marL="3933677" indent="0">
              <a:buNone/>
              <a:defRPr sz="2891"/>
            </a:lvl7pPr>
            <a:lvl8pPr marL="4589290" indent="0">
              <a:buNone/>
              <a:defRPr sz="2891"/>
            </a:lvl8pPr>
            <a:lvl9pPr marL="5244903" indent="0">
              <a:buNone/>
              <a:defRPr sz="2891"/>
            </a:lvl9pPr>
          </a:lstStyle>
          <a:p>
            <a:r>
              <a:rPr lang="de-DE" dirty="0"/>
              <a:t>Bild durch Klicken auf Symbol </a:t>
            </a:r>
          </a:p>
          <a:p>
            <a:r>
              <a:rPr lang="de-DE" dirty="0"/>
              <a:t>hinzufügen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FC52313-5B34-199F-145B-1E7B59FD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82AF592-A55E-C790-ABFA-B943AEEE9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0032" y="2471357"/>
            <a:ext cx="3724958" cy="403177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2263"/>
            </a:lvl6pPr>
            <a:lvl7pPr>
              <a:defRPr sz="2263"/>
            </a:lvl7pPr>
            <a:lvl8pPr>
              <a:defRPr sz="2263"/>
            </a:lvl8pPr>
            <a:lvl9pPr>
              <a:defRPr sz="2263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36918161-76A3-C48E-4AAC-1140B240FD6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93378" y="1691605"/>
            <a:ext cx="9341612" cy="584989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spc="0" baseline="0">
                <a:latin typeface="Frutiger 45 Light" panose="020B0500000000000000" pitchFamily="34" charset="0"/>
              </a:defRPr>
            </a:lvl1pPr>
            <a:lvl2pPr marL="655613" indent="0">
              <a:buNone/>
              <a:defRPr sz="2891" b="1"/>
            </a:lvl2pPr>
            <a:lvl3pPr marL="1311226" indent="0">
              <a:buNone/>
              <a:defRPr sz="2640" b="1"/>
            </a:lvl3pPr>
            <a:lvl4pPr marL="1966839" indent="0">
              <a:buNone/>
              <a:defRPr sz="2263" b="1"/>
            </a:lvl4pPr>
            <a:lvl5pPr marL="2622451" indent="0">
              <a:buNone/>
              <a:defRPr sz="2263" b="1"/>
            </a:lvl5pPr>
            <a:lvl6pPr marL="3278064" indent="0">
              <a:buNone/>
              <a:defRPr sz="2263" b="1"/>
            </a:lvl6pPr>
            <a:lvl7pPr marL="3933677" indent="0">
              <a:buNone/>
              <a:defRPr sz="2263" b="1"/>
            </a:lvl7pPr>
            <a:lvl8pPr marL="4589290" indent="0">
              <a:buNone/>
              <a:defRPr sz="2263" b="1"/>
            </a:lvl8pPr>
            <a:lvl9pPr marL="5244903" indent="0">
              <a:buNone/>
              <a:defRPr sz="2263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2522113-CA77-78BF-8476-8A082A76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705878"/>
            <a:ext cx="8590395" cy="863915"/>
          </a:xfrm>
        </p:spPr>
        <p:txBody>
          <a:bodyPr lIns="0" tIns="0" rIns="0" bIns="0" anchor="t"/>
          <a:lstStyle>
            <a:lvl1pPr algn="l">
              <a:lnSpc>
                <a:spcPts val="2800"/>
              </a:lnSpc>
              <a:defRPr sz="2400" b="1" cap="none" spc="0" baseline="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3225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10112" y="684213"/>
            <a:ext cx="8569175" cy="828226"/>
          </a:xfrm>
          <a:prstGeom prst="rect">
            <a:avLst/>
          </a:prstGeom>
        </p:spPr>
        <p:txBody>
          <a:bodyPr vert="horz" lIns="0" tIns="52153" rIns="72000" bIns="52153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1752" y="1692275"/>
            <a:ext cx="9361263" cy="4397178"/>
          </a:xfrm>
          <a:prstGeom prst="rect">
            <a:avLst/>
          </a:prstGeom>
        </p:spPr>
        <p:txBody>
          <a:bodyPr vert="horz" lIns="0" tIns="52153" rIns="104306" bIns="52153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795404" y="7277671"/>
            <a:ext cx="589313" cy="143970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100">
                <a:solidFill>
                  <a:schemeClr val="bg1"/>
                </a:solidFill>
                <a:latin typeface="Frutiger 55 Roman" pitchFamily="2" charset="0"/>
              </a:defRPr>
            </a:lvl1pPr>
          </a:lstStyle>
          <a:p>
            <a:fld id="{128960CF-E280-4FC7-ADCB-56302A179E5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D4D275D2-1595-E737-DA29-75CC1BD66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1752" y="7277675"/>
            <a:ext cx="1102959" cy="151303"/>
          </a:xfrm>
          <a:prstGeom prst="rect">
            <a:avLst/>
          </a:prstGeom>
        </p:spPr>
        <p:txBody>
          <a:bodyPr lIns="0" anchor="ctr" anchorCtr="0"/>
          <a:lstStyle>
            <a:lvl1pPr>
              <a:defRPr sz="1000" baseline="0">
                <a:solidFill>
                  <a:schemeClr val="bg1">
                    <a:lumMod val="65000"/>
                  </a:schemeClr>
                </a:solidFill>
                <a:latin typeface="Frutiger 45 Light" panose="020B0500000000000000"/>
              </a:defRPr>
            </a:lvl1pPr>
          </a:lstStyle>
          <a:p>
            <a:fld id="{5347A70F-7F4D-4F87-9922-80CD90D96ACF}" type="datetime1">
              <a:rPr lang="de-DE" smtClean="0"/>
              <a:pPr/>
              <a:t>03.04.25</a:t>
            </a:fld>
            <a:endParaRPr lang="de-DE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DE145B1E-0436-EB8E-B0AF-5CBE11E3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4397" y="7277671"/>
            <a:ext cx="3599466" cy="143970"/>
          </a:xfrm>
          <a:prstGeom prst="rect">
            <a:avLst/>
          </a:prstGeom>
        </p:spPr>
        <p:txBody>
          <a:bodyPr anchor="ctr" anchorCtr="0"/>
          <a:lstStyle>
            <a:lvl1pPr>
              <a:defRPr sz="1000" baseline="0">
                <a:solidFill>
                  <a:schemeClr val="bg1">
                    <a:lumMod val="65000"/>
                  </a:schemeClr>
                </a:solidFill>
                <a:latin typeface="Frutiger 45 Light"/>
              </a:defRPr>
            </a:lvl1pPr>
          </a:lstStyle>
          <a:p>
            <a:r>
              <a:rPr lang="de-DE" dirty="0"/>
              <a:t>Kurztitel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7" r:id="rId3"/>
    <p:sldLayoutId id="2147483668" r:id="rId4"/>
    <p:sldLayoutId id="2147483661" r:id="rId5"/>
    <p:sldLayoutId id="2147483669" r:id="rId6"/>
    <p:sldLayoutId id="2147483663" r:id="rId7"/>
    <p:sldLayoutId id="2147483664" r:id="rId8"/>
    <p:sldLayoutId id="2147483666" r:id="rId9"/>
    <p:sldLayoutId id="2147483670" r:id="rId10"/>
  </p:sldLayoutIdLst>
  <p:hf hdr="0"/>
  <p:txStyles>
    <p:titleStyle>
      <a:lvl1pPr algn="l" defTabSz="1043056" rtl="0" eaLnBrk="1" latinLnBrk="0" hangingPunct="1">
        <a:spcBef>
          <a:spcPct val="0"/>
        </a:spcBef>
        <a:buNone/>
        <a:defRPr sz="2400" b="1" i="0" kern="1200" baseline="0">
          <a:solidFill>
            <a:schemeClr val="tx1"/>
          </a:solidFill>
          <a:latin typeface="Frutiger 55 Roman" pitchFamily="2" charset="0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66" userDrawn="1">
          <p15:clr>
            <a:srgbClr val="F26B43"/>
          </p15:clr>
        </p15:guide>
        <p15:guide id="3" orient="horz" pos="431" userDrawn="1">
          <p15:clr>
            <a:srgbClr val="F26B43"/>
          </p15:clr>
        </p15:guide>
        <p15:guide id="4" pos="3467" userDrawn="1">
          <p15:clr>
            <a:srgbClr val="F26B43"/>
          </p15:clr>
        </p15:guide>
        <p15:guide id="5" pos="374" userDrawn="1">
          <p15:clr>
            <a:srgbClr val="F26B43"/>
          </p15:clr>
        </p15:guide>
        <p15:guide id="6" orient="horz" pos="24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51F81-EB39-F3C0-F89B-3163883E9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Titel des Vortrags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CCD11F-D978-7BEE-39F3-D42FB19DDE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735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D70FD0-744D-15BA-C134-09D9E2C3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6F52DB-7312-D580-F091-0B3B71EC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9BE4FB8-A361-5435-0812-0C484704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DF9DFC-8820-2EBF-31CD-6A81A5088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1CEAF13-F807-F4A3-2983-12A9F083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Dolores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Dolores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</a:t>
            </a:r>
          </a:p>
          <a:p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D99C98F-9B8D-C7F3-D3CC-622321B6319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/>
              <a:t>Infos wichtig </a:t>
            </a:r>
          </a:p>
          <a:p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</a:t>
            </a:r>
          </a:p>
          <a:p>
            <a:r>
              <a:rPr lang="de-DE" dirty="0"/>
              <a:t>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endParaRPr lang="de-DE" dirty="0"/>
          </a:p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695FB6B-51DF-412A-6C09-3EC2471A451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/>
              <a:t>Blindtext Unterüberschrift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40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36438F-9B3B-D5E6-7A62-F6580834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71C169C-2FDE-D0D6-1E84-E37CFBB8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BB1AC5-094A-A7D7-A2A3-F7BBA265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82684EBC-742C-F0A8-14E4-6323DAFD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31" y="705878"/>
            <a:ext cx="8590395" cy="863915"/>
          </a:xfrm>
        </p:spPr>
        <p:txBody>
          <a:bodyPr/>
          <a:lstStyle/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97B357-7684-65DF-8A76-6D1A05BA6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2471356"/>
            <a:ext cx="9345851" cy="4382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</a:p>
          <a:p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</a:p>
          <a:p>
            <a:r>
              <a:rPr lang="de-DE" dirty="0"/>
              <a:t>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</a:p>
          <a:p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</a:t>
            </a:r>
          </a:p>
          <a:p>
            <a:r>
              <a:rPr lang="de-DE" dirty="0"/>
              <a:t>magna </a:t>
            </a:r>
            <a:r>
              <a:rPr lang="de-DE" dirty="0" err="1"/>
              <a:t>aliquyam</a:t>
            </a:r>
            <a:r>
              <a:rPr lang="de-DE" dirty="0"/>
              <a:t> erat, sed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56DA215-ACF4-A7F4-D978-85ADBA4A24DF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680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B0ADE84-C76F-C2C7-22C3-EA500A1B1F4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72650" y="2484782"/>
            <a:ext cx="4581200" cy="4337089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C6532E-C461-0AE3-4CC4-31FF834D7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B16027-8AC2-4303-4A65-8129261592D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288635" y="2484782"/>
            <a:ext cx="4581709" cy="4337089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01004F-F365-C9D9-5E32-666A7BEE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21F712-7DB2-AC78-F27C-471EC371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ABE645-FFAE-A2B2-E1D2-8F2DC904F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7FDFEF2-B29A-BEC4-4B82-1F21504B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31" y="705878"/>
            <a:ext cx="8590395" cy="863915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br>
              <a:rPr lang="de-DE" dirty="0"/>
            </a:br>
            <a:endParaRPr lang="de-DE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97E22302-4662-CC4C-DB05-2C11A3176D2D}"/>
              </a:ext>
            </a:extLst>
          </p:cNvPr>
          <p:cNvGrpSpPr/>
          <p:nvPr/>
        </p:nvGrpSpPr>
        <p:grpSpPr>
          <a:xfrm>
            <a:off x="695177" y="3646265"/>
            <a:ext cx="3282577" cy="3157908"/>
            <a:chOff x="705135" y="3842130"/>
            <a:chExt cx="3282577" cy="3157908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14EC3040-0D53-62F3-EB85-AC34EA15E309}"/>
                </a:ext>
              </a:extLst>
            </p:cNvPr>
            <p:cNvSpPr/>
            <p:nvPr/>
          </p:nvSpPr>
          <p:spPr>
            <a:xfrm rot="21171002">
              <a:off x="705135" y="3842130"/>
              <a:ext cx="3282577" cy="3157908"/>
            </a:xfrm>
            <a:custGeom>
              <a:avLst/>
              <a:gdLst>
                <a:gd name="connsiteX0" fmla="*/ 0 w 4025774"/>
                <a:gd name="connsiteY0" fmla="*/ 0 h 3569365"/>
                <a:gd name="connsiteX1" fmla="*/ 4025774 w 4025774"/>
                <a:gd name="connsiteY1" fmla="*/ 0 h 3569365"/>
                <a:gd name="connsiteX2" fmla="*/ 4025774 w 4025774"/>
                <a:gd name="connsiteY2" fmla="*/ 3569366 h 3569365"/>
                <a:gd name="connsiteX3" fmla="*/ 0 w 4025774"/>
                <a:gd name="connsiteY3" fmla="*/ 3569366 h 3569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5774" h="3569365">
                  <a:moveTo>
                    <a:pt x="0" y="0"/>
                  </a:moveTo>
                  <a:lnTo>
                    <a:pt x="4025774" y="0"/>
                  </a:lnTo>
                  <a:lnTo>
                    <a:pt x="4025774" y="3569366"/>
                  </a:lnTo>
                  <a:lnTo>
                    <a:pt x="0" y="3569366"/>
                  </a:lnTo>
                  <a:close/>
                </a:path>
              </a:pathLst>
            </a:custGeom>
            <a:solidFill>
              <a:srgbClr val="ED1651"/>
            </a:solidFill>
            <a:ln w="5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Inhaltsplatzhalter 2">
              <a:extLst>
                <a:ext uri="{FF2B5EF4-FFF2-40B4-BE49-F238E27FC236}">
                  <a16:creationId xmlns:a16="http://schemas.microsoft.com/office/drawing/2014/main" id="{DCE318CC-B198-A841-E31D-C653EC58CE2D}"/>
                </a:ext>
              </a:extLst>
            </p:cNvPr>
            <p:cNvSpPr txBox="1">
              <a:spLocks/>
            </p:cNvSpPr>
            <p:nvPr/>
          </p:nvSpPr>
          <p:spPr>
            <a:xfrm>
              <a:off x="891368" y="4099043"/>
              <a:ext cx="2880320" cy="280845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91146" indent="-391146" algn="l" defTabSz="1043056" rtl="0" eaLnBrk="1" latinLnBrk="0" hangingPunct="1">
                <a:spcBef>
                  <a:spcPct val="20000"/>
                </a:spcBef>
                <a:buClr>
                  <a:schemeClr val="bg1"/>
                </a:buClr>
                <a:buFont typeface="Arial" pitchFamily="34" charset="0"/>
                <a:buChar char="•"/>
                <a:defRPr sz="1800" b="0" kern="1200" baseline="0">
                  <a:solidFill>
                    <a:schemeClr val="bg1"/>
                  </a:solidFill>
                  <a:latin typeface="Frutiger 55 Roman" pitchFamily="2" charset="0"/>
                  <a:ea typeface="+mn-ea"/>
                  <a:cs typeface="+mn-cs"/>
                </a:defRPr>
              </a:lvl1pPr>
              <a:lvl2pPr marL="847483" indent="-325955" algn="l" defTabSz="1043056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–"/>
                <a:defRPr sz="1800" b="0" kern="1200" baseline="0">
                  <a:solidFill>
                    <a:schemeClr val="bg1"/>
                  </a:solidFill>
                  <a:latin typeface="Frutiger 55 Roman" pitchFamily="2" charset="0"/>
                  <a:ea typeface="+mn-ea"/>
                  <a:cs typeface="+mn-cs"/>
                </a:defRPr>
              </a:lvl2pPr>
              <a:lvl3pPr marL="1303820" indent="-260764" algn="l" defTabSz="1043056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800" b="0" kern="1200" baseline="0">
                  <a:solidFill>
                    <a:schemeClr val="bg1"/>
                  </a:solidFill>
                  <a:latin typeface="Frutiger 55 Roman" pitchFamily="2" charset="0"/>
                  <a:ea typeface="+mn-ea"/>
                  <a:cs typeface="+mn-cs"/>
                </a:defRPr>
              </a:lvl3pPr>
              <a:lvl4pPr marL="1825348" indent="-260764" algn="l" defTabSz="1043056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–"/>
                <a:defRPr sz="1800" b="0" kern="1200" baseline="0">
                  <a:solidFill>
                    <a:schemeClr val="bg1"/>
                  </a:solidFill>
                  <a:latin typeface="Frutiger 55 Roman" pitchFamily="2" charset="0"/>
                  <a:ea typeface="+mn-ea"/>
                  <a:cs typeface="+mn-cs"/>
                </a:defRPr>
              </a:lvl4pPr>
              <a:lvl5pPr marL="2346876" indent="-260764" algn="l" defTabSz="1043056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»"/>
                <a:defRPr sz="1800" b="0" kern="1200" baseline="0">
                  <a:solidFill>
                    <a:schemeClr val="bg1"/>
                  </a:solidFill>
                  <a:latin typeface="Frutiger 55 Roman" pitchFamily="2" charset="0"/>
                  <a:ea typeface="+mn-ea"/>
                  <a:cs typeface="+mn-cs"/>
                </a:defRPr>
              </a:lvl5pPr>
              <a:lvl6pPr marL="2868404" indent="-260764" algn="l" defTabSz="104305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389932" indent="-260764" algn="l" defTabSz="104305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911460" indent="-260764" algn="l" defTabSz="104305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432988" indent="-260764" algn="l" defTabSz="104305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de-DE" dirty="0"/>
                <a:t>INFOS UND HINWEISE</a:t>
              </a:r>
            </a:p>
            <a:p>
              <a:pPr marL="0" indent="0" fontAlgn="auto">
                <a:spcAft>
                  <a:spcPts val="0"/>
                </a:spcAft>
                <a:buNone/>
              </a:pPr>
              <a:r>
                <a:rPr lang="de-DE" dirty="0"/>
                <a:t>Flexible Boxen</a:t>
              </a:r>
            </a:p>
            <a:p>
              <a:pPr fontAlgn="auto">
                <a:spcAft>
                  <a:spcPts val="0"/>
                </a:spcAft>
              </a:pPr>
              <a:r>
                <a:rPr lang="de-DE" dirty="0"/>
                <a:t>Stet </a:t>
              </a:r>
              <a:r>
                <a:rPr lang="de-DE" dirty="0" err="1"/>
                <a:t>clkiitnoaa</a:t>
              </a:r>
              <a:r>
                <a:rPr lang="de-DE" dirty="0"/>
                <a:t>  </a:t>
              </a:r>
            </a:p>
            <a:p>
              <a:pPr fontAlgn="auto">
                <a:spcAft>
                  <a:spcPts val="0"/>
                </a:spcAft>
              </a:pPr>
              <a:r>
                <a:rPr lang="de-DE" dirty="0"/>
                <a:t>Stet </a:t>
              </a:r>
              <a:r>
                <a:rPr lang="de-DE" dirty="0" err="1"/>
                <a:t>clita</a:t>
              </a:r>
              <a:r>
                <a:rPr lang="de-DE" dirty="0"/>
                <a:t> </a:t>
              </a:r>
            </a:p>
            <a:p>
              <a:pPr fontAlgn="auto">
                <a:spcAft>
                  <a:spcPts val="0"/>
                </a:spcAft>
              </a:pPr>
              <a:endParaRPr lang="de-DE" dirty="0"/>
            </a:p>
          </p:txBody>
        </p:sp>
      </p:grp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138E20FE-FC17-FA99-4832-D9D59598569C}"/>
              </a:ext>
            </a:extLst>
          </p:cNvPr>
          <p:cNvSpPr txBox="1">
            <a:spLocks/>
          </p:cNvSpPr>
          <p:nvPr/>
        </p:nvSpPr>
        <p:spPr>
          <a:xfrm>
            <a:off x="593378" y="1691605"/>
            <a:ext cx="4581200" cy="584989"/>
          </a:xfrm>
          <a:prstGeom prst="rect">
            <a:avLst/>
          </a:prstGeom>
        </p:spPr>
        <p:txBody>
          <a:bodyPr vert="horz" lIns="0" tIns="52153" rIns="104306" bIns="0" rtlCol="0" anchor="t" anchorCtr="0">
            <a:noAutofit/>
          </a:bodyPr>
          <a:lstStyle>
            <a:lvl1pPr marL="0" indent="0" algn="l" defTabSz="1043056" rtl="0" eaLnBrk="1" latinLnBrk="0" hangingPunct="1">
              <a:lnSpc>
                <a:spcPts val="26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sz="2000" b="1" kern="1200" spc="0" baseline="0">
                <a:solidFill>
                  <a:schemeClr val="tx1"/>
                </a:solidFill>
                <a:latin typeface="Frutiger 45 Light" panose="020B0500000000000000" pitchFamily="34" charset="0"/>
                <a:ea typeface="+mn-ea"/>
                <a:cs typeface="+mn-cs"/>
              </a:defRPr>
            </a:lvl1pPr>
            <a:lvl2pPr marL="655613" indent="0" algn="l" defTabSz="1043056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91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11226" indent="0" algn="l" defTabSz="1043056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64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66839" indent="0" algn="l" defTabSz="1043056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63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22451" indent="0" algn="l" defTabSz="1043056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63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78064" indent="0" algn="l" defTabSz="1043056" rtl="0" eaLnBrk="1" latinLnBrk="0" hangingPunct="1">
              <a:spcBef>
                <a:spcPct val="20000"/>
              </a:spcBef>
              <a:buFont typeface="Arial" pitchFamily="34" charset="0"/>
              <a:buNone/>
              <a:defRPr sz="226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33677" indent="0" algn="l" defTabSz="1043056" rtl="0" eaLnBrk="1" latinLnBrk="0" hangingPunct="1">
              <a:spcBef>
                <a:spcPct val="20000"/>
              </a:spcBef>
              <a:buFont typeface="Arial" pitchFamily="34" charset="0"/>
              <a:buNone/>
              <a:defRPr sz="226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89290" indent="0" algn="l" defTabSz="1043056" rtl="0" eaLnBrk="1" latinLnBrk="0" hangingPunct="1">
              <a:spcBef>
                <a:spcPct val="20000"/>
              </a:spcBef>
              <a:buFont typeface="Arial" pitchFamily="34" charset="0"/>
              <a:buNone/>
              <a:defRPr sz="226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44903" indent="0" algn="l" defTabSz="1043056" rtl="0" eaLnBrk="1" latinLnBrk="0" hangingPunct="1">
              <a:spcBef>
                <a:spcPct val="20000"/>
              </a:spcBef>
              <a:buFont typeface="Arial" pitchFamily="34" charset="0"/>
              <a:buNone/>
              <a:defRPr sz="226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8006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01D4D7D-E4F4-3017-D0BC-43E3C8DB2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Blindtext Unterüberschrift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2A8AA0-195B-F094-E046-83B80F04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A8C313-A6C6-E9A9-B8D9-D746C4A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D7E36-0B70-6A43-A2A0-EADF1B13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4177FB2-2118-2523-0529-6E6DDC69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31" y="705878"/>
            <a:ext cx="8590395" cy="863915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5392AA7-DDF4-5C60-41A2-C4E02D7820A9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/>
              <a:t>Blindtext Unterüberschrift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96364B8-702B-0B45-5ACB-09E596AB5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36299F7A-35F9-32E8-318E-A0FCE8434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289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431BC8-A6E5-D15D-FB4C-E01C941F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6808E2-A0E6-D984-127D-5167EE88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ADA8035B-0DC4-D8D5-752A-21D1D87D1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408" y="2471356"/>
            <a:ext cx="5028530" cy="403177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AFF0B7-775E-E8E8-34E3-F7A95B8E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50A7F32-7DAC-6CF9-77EF-1B3ADDB5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31" y="705878"/>
            <a:ext cx="8590395" cy="863915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2AA7727-D415-11C9-48D1-594C903FE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21970" y="2471357"/>
            <a:ext cx="3724958" cy="4031778"/>
          </a:xfrm>
        </p:spPr>
        <p:txBody>
          <a:bodyPr/>
          <a:lstStyle/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  <a:p>
            <a:r>
              <a:rPr lang="de-DE" dirty="0"/>
              <a:t>At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3C63ADB-9CE3-579A-5652-61AE3290F69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/>
              <a:t>Duo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259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C07F92-1F7D-42D0-E6A3-E31FCA47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A70F-7F4D-4F87-9922-80CD90D96ACF}" type="datetime1">
              <a:rPr lang="de-DE" smtClean="0"/>
              <a:t>03.04.25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7784407-2901-3851-667B-5D43ADAA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Kurztitel</a:t>
            </a:r>
            <a:endParaRPr lang="de-DE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00B7726-A43C-A753-A1A3-1A25ECD2C4AA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550F05-712F-99E2-9768-31F21999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60CF-E280-4FC7-ADCB-56302A179E5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770A522-F4A9-C790-A53A-8406A7718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31" y="705878"/>
            <a:ext cx="8590395" cy="863915"/>
          </a:xfrm>
        </p:spPr>
        <p:txBody>
          <a:bodyPr/>
          <a:lstStyle/>
          <a:p>
            <a:r>
              <a:rPr lang="de-DE" dirty="0"/>
              <a:t>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8A0285D-C03A-417B-CBD4-8A673AB27E30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de-DE" dirty="0"/>
              <a:t>Eos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9FC1B370-3B5F-038E-8A8C-442865AF5B88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5503862" y="2468987"/>
            <a:ext cx="4450555" cy="318068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49A28DA1-085C-506C-D655-24C243972FAD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5503863" y="5728156"/>
            <a:ext cx="4450555" cy="1123272"/>
          </a:xfrm>
        </p:spPr>
        <p:txBody>
          <a:bodyPr/>
          <a:lstStyle/>
          <a:p>
            <a:r>
              <a:rPr lang="de-DE" dirty="0"/>
              <a:t>Eos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474E232-7477-052C-F504-190E86A8A0D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/>
              <a:t>Duo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999215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Verdi_Erweiterung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ED1651"/>
      </a:accent1>
      <a:accent2>
        <a:srgbClr val="8C8E91"/>
      </a:accent2>
      <a:accent3>
        <a:srgbClr val="E2E3E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A136B446-FB9B-4443-9698-BC27F52C79B8}" vid="{DA304C9D-5F22-4383-B07C-5A22D9DB6B54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verdi_PPT_Allgemein_neu_A4</Template>
  <TotalTime>0</TotalTime>
  <Words>636</Words>
  <Application>Microsoft Macintosh PowerPoint</Application>
  <PresentationFormat>Benutzerdefiniert</PresentationFormat>
  <Paragraphs>59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Frutiger 45 Light</vt:lpstr>
      <vt:lpstr>Frutiger 55 Roman</vt:lpstr>
      <vt:lpstr>Times</vt:lpstr>
      <vt:lpstr>Benutzerdefiniertes Design</vt:lpstr>
      <vt:lpstr>Titel des Vortrags Lorem ipsum dolor sit amet</vt:lpstr>
      <vt:lpstr>PowerPoint-Präsentation</vt:lpstr>
      <vt:lpstr>At vero eos et accusam et justo duo dolores et ea rebum. </vt:lpstr>
      <vt:lpstr>Stet clita kasd gubergren, no sea takimata sanctus est  Lorem ipsum dolor sit amet.  </vt:lpstr>
      <vt:lpstr>Stet clita kasd gubergren, no sea takimata</vt:lpstr>
      <vt:lpstr>Stet clita kasd gubergren, no sea takimata</vt:lpstr>
      <vt:lpstr>Stet clita kasd gubergren</vt:lpstr>
    </vt:vector>
  </TitlesOfParts>
  <Company>Vereinte Dienstleistungsgewerkschaft ver.di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des Vortrags Lorem ipsum dolor sit amet, </dc:title>
  <dc:creator>Wilkell, Michelle</dc:creator>
  <cp:lastModifiedBy>Sabine Klapper</cp:lastModifiedBy>
  <cp:revision>83</cp:revision>
  <dcterms:created xsi:type="dcterms:W3CDTF">2025-04-03T10:10:26Z</dcterms:created>
  <dcterms:modified xsi:type="dcterms:W3CDTF">2025-04-03T14:35:53Z</dcterms:modified>
</cp:coreProperties>
</file>